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92458f69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1892458f695_2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2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524000" y="134403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524000" y="382370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7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" type="body"/>
          </p:nvPr>
        </p:nvSpPr>
        <p:spPr>
          <a:xfrm>
            <a:off x="5183188" y="1505527"/>
            <a:ext cx="6172200" cy="43555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8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/>
          <p:nvPr>
            <p:ph idx="2" type="pic"/>
          </p:nvPr>
        </p:nvSpPr>
        <p:spPr>
          <a:xfrm>
            <a:off x="5183188" y="1607127"/>
            <a:ext cx="6172200" cy="4253923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9309" y="1"/>
            <a:ext cx="11850255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0" y="1219200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376218" y="1"/>
            <a:ext cx="10603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BGHC A level Competitive Performance Expectations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2502975" y="3283788"/>
            <a:ext cx="3976500" cy="17133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00" u="none" cap="none" strike="noStrike">
                <a:solidFill>
                  <a:schemeClr val="dk1"/>
                </a:solidFill>
              </a:rPr>
              <a:t>Coaches can adjust ice time in </a:t>
            </a:r>
            <a:r>
              <a:rPr lang="en-US" sz="1500">
                <a:solidFill>
                  <a:schemeClr val="dk1"/>
                </a:solidFill>
              </a:rPr>
              <a:t>High Pressure S</a:t>
            </a:r>
            <a:r>
              <a:rPr i="0" lang="en-US" sz="1500" u="none" cap="none" strike="noStrike">
                <a:solidFill>
                  <a:schemeClr val="dk1"/>
                </a:solidFill>
              </a:rPr>
              <a:t>ituations (i.e. last </a:t>
            </a:r>
            <a:r>
              <a:rPr lang="en-US" sz="1500">
                <a:solidFill>
                  <a:schemeClr val="dk1"/>
                </a:solidFill>
              </a:rPr>
              <a:t>2-3 minutes of a game, </a:t>
            </a:r>
            <a:r>
              <a:rPr lang="en-US" sz="1500">
                <a:solidFill>
                  <a:schemeClr val="dk1"/>
                </a:solidFill>
              </a:rPr>
              <a:t>Provincials</a:t>
            </a:r>
            <a:r>
              <a:rPr lang="en-US" sz="1500">
                <a:solidFill>
                  <a:schemeClr val="dk1"/>
                </a:solidFill>
              </a:rPr>
              <a:t>)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This </a:t>
            </a:r>
            <a:r>
              <a:rPr b="1" lang="en-US" sz="1500" u="sng">
                <a:solidFill>
                  <a:schemeClr val="dk1"/>
                </a:solidFill>
              </a:rPr>
              <a:t>MUST</a:t>
            </a:r>
            <a:r>
              <a:rPr lang="en-US" sz="1500">
                <a:solidFill>
                  <a:schemeClr val="dk1"/>
                </a:solidFill>
              </a:rPr>
              <a:t> be communicated to players and parents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2471125" y="5196900"/>
            <a:ext cx="3976500" cy="1569900"/>
          </a:xfrm>
          <a:prstGeom prst="roundRect">
            <a:avLst>
              <a:gd fmla="val 16667" name="adj"/>
            </a:avLst>
          </a:prstGeom>
          <a:solidFill>
            <a:srgbClr val="3C78D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Strong coaching, moderate to high hockey IQ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300">
                <a:solidFill>
                  <a:schemeClr val="dk1"/>
                </a:solidFill>
              </a:rPr>
              <a:t>Desire to compete and win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300">
                <a:solidFill>
                  <a:schemeClr val="dk1"/>
                </a:solidFill>
              </a:rPr>
              <a:t>Fair (not equal) play objectives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300">
                <a:solidFill>
                  <a:schemeClr val="dk1"/>
                </a:solidFill>
              </a:rPr>
              <a:t>Ongoing development of all players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300">
                <a:solidFill>
                  <a:schemeClr val="dk1"/>
                </a:solidFill>
              </a:rPr>
              <a:t>Minimal level of recruitment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2502976" y="1514075"/>
            <a:ext cx="3976500" cy="1569900"/>
          </a:xfrm>
          <a:prstGeom prst="roundRect">
            <a:avLst>
              <a:gd fmla="val 16667" name="adj"/>
            </a:avLst>
          </a:prstGeom>
          <a:solidFill>
            <a:srgbClr val="CDDBF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13 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15 A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18 A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276054" y="1514077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Level and Age Group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276045" y="3313829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Looks Like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276045" y="5113584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does it mean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7110400" y="1455600"/>
            <a:ext cx="4617600" cy="3431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040C28"/>
                </a:solidFill>
              </a:rPr>
              <a:t>Coaches, staff, and players are</a:t>
            </a:r>
            <a:endParaRPr sz="2100">
              <a:solidFill>
                <a:srgbClr val="040C28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040C28"/>
                </a:solidFill>
              </a:rPr>
              <a:t>competition-oriented and focused training with the goal of success through ongoing development</a:t>
            </a:r>
            <a:r>
              <a:rPr lang="en-US" sz="2100">
                <a:solidFill>
                  <a:srgbClr val="4D5156"/>
                </a:solidFill>
              </a:rPr>
              <a:t>.</a:t>
            </a:r>
            <a:r>
              <a:rPr lang="en-US" sz="2100">
                <a:solidFill>
                  <a:srgbClr val="202124"/>
                </a:solidFill>
              </a:rPr>
              <a:t> Coaches may use player </a:t>
            </a:r>
            <a:r>
              <a:rPr lang="en-US" sz="2100">
                <a:solidFill>
                  <a:srgbClr val="202124"/>
                </a:solidFill>
              </a:rPr>
              <a:t>strengths</a:t>
            </a:r>
            <a:r>
              <a:rPr lang="en-US" sz="2100">
                <a:solidFill>
                  <a:srgbClr val="202124"/>
                </a:solidFill>
              </a:rPr>
              <a:t> in certain situations of play</a:t>
            </a:r>
            <a:endParaRPr sz="2100">
              <a:solidFill>
                <a:srgbClr val="202124"/>
              </a:solidFill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7643000" y="5041863"/>
            <a:ext cx="3976500" cy="17133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12700">
            <a:solidFill>
              <a:srgbClr val="3D85C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</a:rPr>
              <a:t>Note: for U13 A coaches may begin to adjust ice time is the last third of the season.  U15 and up ice time may be adjusted throughout the season based on player strengths 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